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20040"/>
            <a:ext cx="75620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数学练习题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姓名：________    日期：2026年7月6日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一、口算题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90 - 85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10312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90 - 68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6616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91 - 58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22 - 19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34 + 39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0312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44 - 18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56616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35 - 18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26 - 18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55 + 16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0312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 + 27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6616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 + 18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+ 27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33 - 26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10312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 + 39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54 + 37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02920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86 - 38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57 + 15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10312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51 - 29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56616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80 - 45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2920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 + 16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" y="173736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0080" y="201168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228600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0080" y="256032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0080" y="283464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310896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0312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6616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02920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9224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333756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二、用竖式计算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85800" y="3657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83 + 47 = ______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85800" y="39776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85800" y="41605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85800" y="43434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703320" y="3657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102 - 45 = ______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3703320" y="39776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703320" y="41605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703320" y="43434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85800" y="45720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48 + 35 = ______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685800" y="48920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800" y="50749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85800" y="52578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703320" y="45720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64 - 49 = ______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3703320" y="48920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703320" y="50749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703320" y="52578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85800" y="5486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171 - 56 = ______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685800" y="58064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85800" y="59893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685800" y="61722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703320" y="5486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44 - 27 = ______</a:t>
            </a:r>
            <a:endParaRPr lang="en-US" sz="1400" dirty="0"/>
          </a:p>
        </p:txBody>
      </p:sp>
      <p:sp>
        <p:nvSpPr>
          <p:cNvPr id="58" name="Shape 56"/>
          <p:cNvSpPr/>
          <p:nvPr/>
        </p:nvSpPr>
        <p:spPr>
          <a:xfrm>
            <a:off x="3703320" y="58064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703320" y="59893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703320" y="61722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85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57 + 65 = ______</a:t>
            </a:r>
            <a:endParaRPr lang="en-US" sz="1400" dirty="0"/>
          </a:p>
        </p:txBody>
      </p:sp>
      <p:sp>
        <p:nvSpPr>
          <p:cNvPr id="62" name="Shape 60"/>
          <p:cNvSpPr/>
          <p:nvPr/>
        </p:nvSpPr>
        <p:spPr>
          <a:xfrm>
            <a:off x="685800" y="67208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85800" y="69037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85800" y="70866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70332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58 + 59 = ______</a:t>
            </a:r>
            <a:endParaRPr lang="en-US" sz="1400" dirty="0"/>
          </a:p>
        </p:txBody>
      </p:sp>
      <p:sp>
        <p:nvSpPr>
          <p:cNvPr id="66" name="Shape 64"/>
          <p:cNvSpPr/>
          <p:nvPr/>
        </p:nvSpPr>
        <p:spPr>
          <a:xfrm>
            <a:off x="3703320" y="67208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703320" y="69037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703320" y="70866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85800" y="73152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49 + 47 = ______</a:t>
            </a:r>
            <a:endParaRPr lang="en-US" sz="1400" dirty="0"/>
          </a:p>
        </p:txBody>
      </p:sp>
      <p:sp>
        <p:nvSpPr>
          <p:cNvPr id="70" name="Shape 68"/>
          <p:cNvSpPr/>
          <p:nvPr/>
        </p:nvSpPr>
        <p:spPr>
          <a:xfrm>
            <a:off x="685800" y="76352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685800" y="78181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685800" y="80010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3703320" y="73152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70 - 27 = ______</a:t>
            </a:r>
            <a:endParaRPr lang="en-US" sz="1400" dirty="0"/>
          </a:p>
        </p:txBody>
      </p:sp>
      <p:sp>
        <p:nvSpPr>
          <p:cNvPr id="74" name="Shape 72"/>
          <p:cNvSpPr/>
          <p:nvPr/>
        </p:nvSpPr>
        <p:spPr>
          <a:xfrm>
            <a:off x="3703320" y="76352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703320" y="78181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703320" y="80010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320040"/>
            <a:ext cx="756208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数学练习题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96012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姓名：________    日期：2026年7月7日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一、口算题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 + 17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10312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63 + 29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56616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75 - 39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29200" y="173736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+ 47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08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25 - 18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0312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61 - 49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356616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 + 35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0" y="20116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 + 27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008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 + 38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10312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 + 53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56616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80 - 17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029200" y="22860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 + 54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64008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 + 54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210312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43 - 35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56616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85 - 39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029200" y="256032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57 - 39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4008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30 - 18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210312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40 - 34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356616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96 - 39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029200" y="283464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67 + 15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640080" y="173736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0080" y="201168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0080" y="228600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40080" y="256032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40080" y="283464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40080" y="3108960"/>
            <a:ext cx="5852160" cy="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4008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10312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356616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02920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92240" y="1737360"/>
            <a:ext cx="0" cy="1371600"/>
          </a:xfrm>
          <a:prstGeom prst="line">
            <a:avLst/>
          </a:prstGeom>
          <a:noFill/>
          <a:ln w="9525">
            <a:solidFill>
              <a:srgbClr val="D4D4D4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40080" y="3337560"/>
            <a:ext cx="62819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二、用竖式计算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85800" y="3657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158 - 79 = ______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85800" y="39776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685800" y="41605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685800" y="43434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703320" y="36576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56 - 39 = ______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3703320" y="39776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3703320" y="41605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703320" y="43434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85800" y="45720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56 - 18 = ______</a:t>
            </a:r>
            <a:endParaRPr lang="en-US" sz="1400" dirty="0"/>
          </a:p>
        </p:txBody>
      </p:sp>
      <p:sp>
        <p:nvSpPr>
          <p:cNvPr id="46" name="Shape 44"/>
          <p:cNvSpPr/>
          <p:nvPr/>
        </p:nvSpPr>
        <p:spPr>
          <a:xfrm>
            <a:off x="685800" y="48920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85800" y="50749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685800" y="52578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3703320" y="45720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 + 99 = ______</a:t>
            </a:r>
            <a:endParaRPr lang="en-US" sz="1400" dirty="0"/>
          </a:p>
        </p:txBody>
      </p:sp>
      <p:sp>
        <p:nvSpPr>
          <p:cNvPr id="50" name="Shape 48"/>
          <p:cNvSpPr/>
          <p:nvPr/>
        </p:nvSpPr>
        <p:spPr>
          <a:xfrm>
            <a:off x="3703320" y="48920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3703320" y="50749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703320" y="52578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685800" y="5486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78 + 49 = ______</a:t>
            </a:r>
            <a:endParaRPr lang="en-US" sz="1400" dirty="0"/>
          </a:p>
        </p:txBody>
      </p:sp>
      <p:sp>
        <p:nvSpPr>
          <p:cNvPr id="54" name="Shape 52"/>
          <p:cNvSpPr/>
          <p:nvPr/>
        </p:nvSpPr>
        <p:spPr>
          <a:xfrm>
            <a:off x="685800" y="58064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85800" y="59893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685800" y="61722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703320" y="5486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69 + 36 = ______</a:t>
            </a:r>
            <a:endParaRPr lang="en-US" sz="1400" dirty="0"/>
          </a:p>
        </p:txBody>
      </p:sp>
      <p:sp>
        <p:nvSpPr>
          <p:cNvPr id="58" name="Shape 56"/>
          <p:cNvSpPr/>
          <p:nvPr/>
        </p:nvSpPr>
        <p:spPr>
          <a:xfrm>
            <a:off x="3703320" y="58064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3703320" y="59893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3703320" y="61722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8580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83 + 39 = ______</a:t>
            </a:r>
            <a:endParaRPr lang="en-US" sz="1400" dirty="0"/>
          </a:p>
        </p:txBody>
      </p:sp>
      <p:sp>
        <p:nvSpPr>
          <p:cNvPr id="62" name="Shape 60"/>
          <p:cNvSpPr/>
          <p:nvPr/>
        </p:nvSpPr>
        <p:spPr>
          <a:xfrm>
            <a:off x="685800" y="67208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685800" y="69037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85800" y="70866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3703320" y="64008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72 - 36 = ______</a:t>
            </a:r>
            <a:endParaRPr lang="en-US" sz="1400" dirty="0"/>
          </a:p>
        </p:txBody>
      </p:sp>
      <p:sp>
        <p:nvSpPr>
          <p:cNvPr id="66" name="Shape 64"/>
          <p:cNvSpPr/>
          <p:nvPr/>
        </p:nvSpPr>
        <p:spPr>
          <a:xfrm>
            <a:off x="3703320" y="67208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3703320" y="69037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3703320" y="70866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685800" y="73152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79 + 49 = ______</a:t>
            </a:r>
            <a:endParaRPr lang="en-US" sz="1400" dirty="0"/>
          </a:p>
        </p:txBody>
      </p:sp>
      <p:sp>
        <p:nvSpPr>
          <p:cNvPr id="70" name="Shape 68"/>
          <p:cNvSpPr/>
          <p:nvPr/>
        </p:nvSpPr>
        <p:spPr>
          <a:xfrm>
            <a:off x="685800" y="76352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685800" y="78181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685800" y="80010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3703320" y="73152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134 - 89 = ______</a:t>
            </a:r>
            <a:endParaRPr lang="en-US" sz="1400" dirty="0"/>
          </a:p>
        </p:txBody>
      </p:sp>
      <p:sp>
        <p:nvSpPr>
          <p:cNvPr id="74" name="Shape 72"/>
          <p:cNvSpPr/>
          <p:nvPr/>
        </p:nvSpPr>
        <p:spPr>
          <a:xfrm>
            <a:off x="3703320" y="763524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3703320" y="781812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3703320" y="8001000"/>
            <a:ext cx="2926080" cy="0"/>
          </a:xfrm>
          <a:prstGeom prst="line">
            <a:avLst/>
          </a:prstGeom>
          <a:noFill/>
          <a:ln w="6350">
            <a:solidFill>
              <a:srgbClr val="D4D4D4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2026-11-06T15:33:57Z</dcterms:created>
  <dcterms:modified xsi:type="dcterms:W3CDTF">2026-11-06T15:33:57Z</dcterms:modified>
</cp:coreProperties>
</file>