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7562088" cy="10689336"/>
  <p:notesSz cx="10689336" cy="75620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20040"/>
            <a:ext cx="75620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数学练习题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62819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姓名：________    日期：2026年7月6日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62819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一、口算题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24 - 16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103120" y="17373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67 + 16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566160" y="17373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83 - 16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0" y="17373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31 - 24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20116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17 + 74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103120" y="20116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31 - 18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66160" y="20116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72 - 37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0" y="20116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65 + 29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22860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38 + 13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103120" y="22860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61 - 57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566160" y="22860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65 - 17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0" y="22860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66 + 17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83 - 56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10312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51 - 27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6616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41 - 13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72 - 19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69 + 18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10312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38 + 43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56616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27 + 45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31 - 12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" y="173736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0080" y="201168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0080" y="228600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0080" y="256032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40080" y="283464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40080" y="310896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4008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10312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56616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02920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49224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0080" y="3337560"/>
            <a:ext cx="62819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二、用竖式计算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85800" y="36576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171 - 66 = ______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685800" y="39776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85800" y="41605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85800" y="43434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703320" y="36576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79 + 91 = ______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3703320" y="39776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03320" y="41605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703320" y="43434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5800" y="45720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47 + 53 = ______</a:t>
            </a:r>
            <a:endParaRPr lang="en-US" sz="1400" dirty="0"/>
          </a:p>
        </p:txBody>
      </p:sp>
      <p:sp>
        <p:nvSpPr>
          <p:cNvPr id="46" name="Shape 44"/>
          <p:cNvSpPr/>
          <p:nvPr/>
        </p:nvSpPr>
        <p:spPr>
          <a:xfrm>
            <a:off x="685800" y="48920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85800" y="50749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85800" y="52578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703320" y="45720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58 + 82 = ______</a:t>
            </a:r>
            <a:endParaRPr lang="en-US" sz="1400" dirty="0"/>
          </a:p>
        </p:txBody>
      </p:sp>
      <p:sp>
        <p:nvSpPr>
          <p:cNvPr id="50" name="Shape 48"/>
          <p:cNvSpPr/>
          <p:nvPr/>
        </p:nvSpPr>
        <p:spPr>
          <a:xfrm>
            <a:off x="3703320" y="48920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703320" y="50749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3703320" y="52578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85800" y="54864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62 - 18 = ______</a:t>
            </a:r>
            <a:endParaRPr lang="en-US" sz="1400" dirty="0"/>
          </a:p>
        </p:txBody>
      </p:sp>
      <p:sp>
        <p:nvSpPr>
          <p:cNvPr id="54" name="Shape 52"/>
          <p:cNvSpPr/>
          <p:nvPr/>
        </p:nvSpPr>
        <p:spPr>
          <a:xfrm>
            <a:off x="685800" y="58064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685800" y="59893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85800" y="61722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703320" y="54864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170 - 54 = ______</a:t>
            </a:r>
            <a:endParaRPr lang="en-US" sz="1400" dirty="0"/>
          </a:p>
        </p:txBody>
      </p:sp>
      <p:sp>
        <p:nvSpPr>
          <p:cNvPr id="58" name="Shape 56"/>
          <p:cNvSpPr/>
          <p:nvPr/>
        </p:nvSpPr>
        <p:spPr>
          <a:xfrm>
            <a:off x="3703320" y="58064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3703320" y="59893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703320" y="61722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85800" y="64008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77 + 47 = ______</a:t>
            </a:r>
            <a:endParaRPr lang="en-US" sz="1400" dirty="0"/>
          </a:p>
        </p:txBody>
      </p:sp>
      <p:sp>
        <p:nvSpPr>
          <p:cNvPr id="62" name="Shape 60"/>
          <p:cNvSpPr/>
          <p:nvPr/>
        </p:nvSpPr>
        <p:spPr>
          <a:xfrm>
            <a:off x="685800" y="67208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685800" y="69037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685800" y="70866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703320" y="64008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54 - 18 = ______</a:t>
            </a:r>
            <a:endParaRPr lang="en-US" sz="1400" dirty="0"/>
          </a:p>
        </p:txBody>
      </p:sp>
      <p:sp>
        <p:nvSpPr>
          <p:cNvPr id="66" name="Shape 64"/>
          <p:cNvSpPr/>
          <p:nvPr/>
        </p:nvSpPr>
        <p:spPr>
          <a:xfrm>
            <a:off x="3703320" y="67208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3703320" y="69037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3703320" y="70866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685800" y="73152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74 - 35 = ______</a:t>
            </a:r>
            <a:endParaRPr lang="en-US" sz="1400" dirty="0"/>
          </a:p>
        </p:txBody>
      </p:sp>
      <p:sp>
        <p:nvSpPr>
          <p:cNvPr id="70" name="Shape 68"/>
          <p:cNvSpPr/>
          <p:nvPr/>
        </p:nvSpPr>
        <p:spPr>
          <a:xfrm>
            <a:off x="685800" y="76352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85800" y="78181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685800" y="80010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3703320" y="73152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53 + 57 = ______</a:t>
            </a:r>
            <a:endParaRPr lang="en-US" sz="1400" dirty="0"/>
          </a:p>
        </p:txBody>
      </p:sp>
      <p:sp>
        <p:nvSpPr>
          <p:cNvPr id="74" name="Shape 72"/>
          <p:cNvSpPr/>
          <p:nvPr/>
        </p:nvSpPr>
        <p:spPr>
          <a:xfrm>
            <a:off x="3703320" y="76352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3703320" y="78181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3703320" y="80010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20040"/>
            <a:ext cx="75620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数学练习题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62819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姓名：________    日期：2026年7月7日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62819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一、口算题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21 - 17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103120" y="17373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55 - 39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566160" y="17373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40 - 35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0" y="17373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39 + 14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20116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60 - 21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103120" y="20116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31 - 16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66160" y="20116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84 - 38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0" y="20116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94 - 48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22860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59 + 31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103120" y="22860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19 + 39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566160" y="22860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44 + 37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0" y="22860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73 - 29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23 + 17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10312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23 - 15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6616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92 - 56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28 + 47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54 + 36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10312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33 - 18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56616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58 + 33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16 + 38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" y="173736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0080" y="201168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0080" y="228600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0080" y="256032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40080" y="283464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40080" y="3108960"/>
            <a:ext cx="5852160" cy="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4008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10312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56616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02920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492240" y="1737360"/>
            <a:ext cx="0" cy="1371600"/>
          </a:xfrm>
          <a:prstGeom prst="line">
            <a:avLst/>
          </a:prstGeom>
          <a:noFill/>
          <a:ln w="9525">
            <a:solidFill>
              <a:srgbClr val="D4D4D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0080" y="3337560"/>
            <a:ext cx="62819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二、用竖式计算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85800" y="36576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54 + 38 = ______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685800" y="39776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85800" y="41605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85800" y="43434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703320" y="36576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50 - 26 = ______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3703320" y="39776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03320" y="41605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703320" y="43434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5800" y="45720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120 - 44 = ______</a:t>
            </a:r>
            <a:endParaRPr lang="en-US" sz="1400" dirty="0"/>
          </a:p>
        </p:txBody>
      </p:sp>
      <p:sp>
        <p:nvSpPr>
          <p:cNvPr id="46" name="Shape 44"/>
          <p:cNvSpPr/>
          <p:nvPr/>
        </p:nvSpPr>
        <p:spPr>
          <a:xfrm>
            <a:off x="685800" y="48920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85800" y="50749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85800" y="52578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703320" y="45720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52 - 29 = ______</a:t>
            </a:r>
            <a:endParaRPr lang="en-US" sz="1400" dirty="0"/>
          </a:p>
        </p:txBody>
      </p:sp>
      <p:sp>
        <p:nvSpPr>
          <p:cNvPr id="50" name="Shape 48"/>
          <p:cNvSpPr/>
          <p:nvPr/>
        </p:nvSpPr>
        <p:spPr>
          <a:xfrm>
            <a:off x="3703320" y="48920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703320" y="50749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3703320" y="52578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85800" y="54864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86 + 45 = ______</a:t>
            </a:r>
            <a:endParaRPr lang="en-US" sz="1400" dirty="0"/>
          </a:p>
        </p:txBody>
      </p:sp>
      <p:sp>
        <p:nvSpPr>
          <p:cNvPr id="54" name="Shape 52"/>
          <p:cNvSpPr/>
          <p:nvPr/>
        </p:nvSpPr>
        <p:spPr>
          <a:xfrm>
            <a:off x="685800" y="58064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685800" y="59893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85800" y="61722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703320" y="54864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76 + 64 = ______</a:t>
            </a:r>
            <a:endParaRPr lang="en-US" sz="1400" dirty="0"/>
          </a:p>
        </p:txBody>
      </p:sp>
      <p:sp>
        <p:nvSpPr>
          <p:cNvPr id="58" name="Shape 56"/>
          <p:cNvSpPr/>
          <p:nvPr/>
        </p:nvSpPr>
        <p:spPr>
          <a:xfrm>
            <a:off x="3703320" y="58064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3703320" y="59893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703320" y="61722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85800" y="64008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66 + 38 = ______</a:t>
            </a:r>
            <a:endParaRPr lang="en-US" sz="1400" dirty="0"/>
          </a:p>
        </p:txBody>
      </p:sp>
      <p:sp>
        <p:nvSpPr>
          <p:cNvPr id="62" name="Shape 60"/>
          <p:cNvSpPr/>
          <p:nvPr/>
        </p:nvSpPr>
        <p:spPr>
          <a:xfrm>
            <a:off x="685800" y="67208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685800" y="69037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685800" y="70866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703320" y="64008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85 + 86 = ______</a:t>
            </a:r>
            <a:endParaRPr lang="en-US" sz="1400" dirty="0"/>
          </a:p>
        </p:txBody>
      </p:sp>
      <p:sp>
        <p:nvSpPr>
          <p:cNvPr id="66" name="Shape 64"/>
          <p:cNvSpPr/>
          <p:nvPr/>
        </p:nvSpPr>
        <p:spPr>
          <a:xfrm>
            <a:off x="3703320" y="67208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3703320" y="69037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3703320" y="70866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685800" y="73152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43 - 29 = ______</a:t>
            </a:r>
            <a:endParaRPr lang="en-US" sz="1400" dirty="0"/>
          </a:p>
        </p:txBody>
      </p:sp>
      <p:sp>
        <p:nvSpPr>
          <p:cNvPr id="70" name="Shape 68"/>
          <p:cNvSpPr/>
          <p:nvPr/>
        </p:nvSpPr>
        <p:spPr>
          <a:xfrm>
            <a:off x="685800" y="76352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85800" y="78181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685800" y="80010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3703320" y="73152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121 - 26 = ______</a:t>
            </a:r>
            <a:endParaRPr lang="en-US" sz="1400" dirty="0"/>
          </a:p>
        </p:txBody>
      </p:sp>
      <p:sp>
        <p:nvSpPr>
          <p:cNvPr id="74" name="Shape 72"/>
          <p:cNvSpPr/>
          <p:nvPr/>
        </p:nvSpPr>
        <p:spPr>
          <a:xfrm>
            <a:off x="3703320" y="763524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3703320" y="781812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3703320" y="8001000"/>
            <a:ext cx="292608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2026-07-21T06:49:04Z</dcterms:created>
  <dcterms:modified xsi:type="dcterms:W3CDTF">2026-07-21T06:49:04Z</dcterms:modified>
</cp:coreProperties>
</file>